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A01655C9-C9CB-4A81-A92E-502CB47392F6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460" autoAdjust="0"/>
    <p:restoredTop sz="86421" autoAdjust="0"/>
  </p:normalViewPr>
  <p:slideViewPr>
    <p:cSldViewPr snapToGrid="0">
      <p:cViewPr varScale="1">
        <p:scale>
          <a:sx n="86" d="100"/>
          <a:sy n="86" d="100"/>
        </p:scale>
        <p:origin x="760" y="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B11C6-7C72-4F78-A71C-F50FA6B8A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F7D25D-49FE-49E4-877F-B37FF061DD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48207-DD54-419D-8531-8ACED338D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AE34F-A3AE-49B1-BD76-08BB40EC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322A9-EC5A-4F35-BB2E-2075E0AF6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968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7102A-9631-4416-B7F8-B3250BD2F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69D6E5-33AF-40F3-A648-BD4A1474BB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864B6-96B3-42DE-BA10-BC9E9C34C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01AEB-4A4D-4615-A13E-25EA13B5B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02DA4-EB42-4930-891F-91CC7731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497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321987-F71F-414E-AF4E-443D62AEB7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2A297-93FC-4C82-8930-F9BE80DC5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070B7-EA50-4C73-8DB4-E34EB379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EB010-2893-4519-A569-D07C87B0C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A477B-E1AA-42BA-AEE3-9D054F311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5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23E15-A8A1-46A8-B6B0-BDCD2FD2E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6F4D8-D17A-4C8F-B5CE-1339C4145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A056A-1733-486F-B991-37A2EE4E6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5C9F9-8A87-4F98-B017-1FBFB65F1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EF0C5-538A-4AA7-9ED1-2C28398E9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949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10A60-3CB5-4D7B-90C3-E28674582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0CAF96-128D-438D-B5CA-1D3B2BDE2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96A9B-BFAE-40BD-B20F-5C8A9B612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3D850-1A93-4B29-8569-CDD14AB5F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9F122-67E3-45B4-95A9-843606B47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553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C9B4-9730-4CAD-A020-822F790AA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A71E1-64FA-41C9-8A41-5E9DB8A255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BCF1DB-703F-4744-A0F7-2E85C7B66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A4D880-EA0C-4D53-82B2-DB5B7E0D0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1A624-10A1-461D-B384-276961B6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B3EA1-3CE4-44AE-8F2E-6DB771DC4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954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F442-9FB1-4D81-8BFB-43BED61F2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92325-4CDB-4099-9F87-CD9AA46E6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63BC5-C4B2-4B81-8D04-02DC45C6C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362072-16F6-44DF-B7BB-DB53027A05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9A657-7D5B-4B7F-8923-DA5E77FF2F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42A290-A4EE-4068-9D27-3FD490798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32688-058C-4742-A20E-D28EE42A3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6656ED-0E54-4ED8-9FDC-9C9A9B5C4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185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5E23-7966-4649-B13B-575EBEF3E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042EA9-5C03-4152-AE9F-A88B45D65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95CB18-E691-442E-BA6C-8877AE814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9C5340-C5C4-4DAF-8746-816FFA491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71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54D40A-CF29-4D17-A67E-2EB56A47E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D4A285-BC7F-4D1A-BD2F-8FEB3C94A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1C2294-A2BE-4BA7-8E70-420A35B90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95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3B326-6022-4415-8867-516E37C03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C9F91-BB08-4F41-AAB3-A1A434C3C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6F963-5231-4809-AECB-4B29B794A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B35F17-3C09-4742-8997-B7CC562CB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EFF4-BF36-4F30-818E-2BD383942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1EE31C-2DEF-4D22-B2B6-36ED37FAB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703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E0D70-3E89-4D0A-9793-E88FA7A57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66791D-CC85-498E-9635-0CE1873D59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EFEC6D-3485-4DAC-A54C-C7803D83D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07FEA5-4E58-48B6-8671-D980BFAF2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9BDF7E-3980-4C7D-A594-A51F36821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625E02-89DF-44AC-96E8-973B0069A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64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4D475E-EB1C-44C9-A6EE-CB85959BC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D5D44-8DAE-430E-BC69-3D75D0726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8D10C-F670-4493-9108-00C5EEB9B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7F4DA-D057-4305-80F3-FC7A70A9351E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8CF27-DA5A-4457-B6C9-828FCD7E68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30384-CF24-4153-9479-5A9F21CC51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DB0A1-24CB-40E2-9223-F07A7B66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513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6894DBD-C6EE-4063-A8DF-3F503FE502ED}"/>
              </a:ext>
            </a:extLst>
          </p:cNvPr>
          <p:cNvSpPr txBox="1"/>
          <p:nvPr/>
        </p:nvSpPr>
        <p:spPr>
          <a:xfrm>
            <a:off x="1933413" y="3627704"/>
            <a:ext cx="1082903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70C0"/>
                </a:solidFill>
              </a:rPr>
              <a:t>1954 </a:t>
            </a:r>
          </a:p>
          <a:p>
            <a:pPr algn="ctr"/>
            <a:r>
              <a:rPr lang="en-GB" sz="1400" b="1" dirty="0">
                <a:solidFill>
                  <a:srgbClr val="0070C0"/>
                </a:solidFill>
              </a:rPr>
              <a:t>WEU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0600B7-9766-4110-98B1-DE7B3DACA6DA}"/>
              </a:ext>
            </a:extLst>
          </p:cNvPr>
          <p:cNvSpPr txBox="1"/>
          <p:nvPr/>
        </p:nvSpPr>
        <p:spPr>
          <a:xfrm>
            <a:off x="10411122" y="2833041"/>
            <a:ext cx="1449135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70C0"/>
                </a:solidFill>
              </a:rPr>
              <a:t>2003 </a:t>
            </a:r>
          </a:p>
          <a:p>
            <a:pPr algn="ctr"/>
            <a:r>
              <a:rPr lang="en-GB" sz="1400" b="1" dirty="0" err="1">
                <a:solidFill>
                  <a:srgbClr val="0070C0"/>
                </a:solidFill>
              </a:rPr>
              <a:t>Europ</a:t>
            </a:r>
            <a:r>
              <a:rPr lang="en-GB" sz="1400" b="1" dirty="0">
                <a:solidFill>
                  <a:srgbClr val="0070C0"/>
                </a:solidFill>
              </a:rPr>
              <a:t>. Sec. Strategy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941895-E631-46A5-BB3E-DB40604AA821}"/>
              </a:ext>
            </a:extLst>
          </p:cNvPr>
          <p:cNvSpPr txBox="1"/>
          <p:nvPr/>
        </p:nvSpPr>
        <p:spPr>
          <a:xfrm>
            <a:off x="5331333" y="5309195"/>
            <a:ext cx="2872545" cy="138499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70C0"/>
                </a:solidFill>
              </a:rPr>
              <a:t>CSDP</a:t>
            </a:r>
          </a:p>
          <a:p>
            <a:pPr algn="ctr"/>
            <a:endParaRPr lang="en-GB" sz="1400" b="1" dirty="0"/>
          </a:p>
          <a:p>
            <a:pPr marL="342900" indent="-342900">
              <a:buAutoNum type="arabicPeriod"/>
            </a:pPr>
            <a:r>
              <a:rPr lang="en-GB" sz="1400" dirty="0"/>
              <a:t>Pan European Def. Procurement</a:t>
            </a:r>
          </a:p>
          <a:p>
            <a:pPr marL="342900" indent="-342900">
              <a:buAutoNum type="arabicPeriod"/>
            </a:pPr>
            <a:r>
              <a:rPr lang="en-GB" sz="1400" dirty="0"/>
              <a:t>Solidarity Close</a:t>
            </a:r>
          </a:p>
          <a:p>
            <a:pPr marL="342900" indent="-342900">
              <a:buAutoNum type="arabicPeriod"/>
            </a:pPr>
            <a:r>
              <a:rPr lang="en-GB" sz="1400" dirty="0"/>
              <a:t>High represent. For EU for Foreign Affairs and Sec. Policy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0DF603-ABB1-4BD2-A696-570D1C0AC80D}"/>
              </a:ext>
            </a:extLst>
          </p:cNvPr>
          <p:cNvSpPr txBox="1"/>
          <p:nvPr/>
        </p:nvSpPr>
        <p:spPr>
          <a:xfrm>
            <a:off x="10292626" y="4235037"/>
            <a:ext cx="1686125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70C0"/>
                </a:solidFill>
              </a:rPr>
              <a:t>2016</a:t>
            </a:r>
          </a:p>
          <a:p>
            <a:pPr algn="ctr"/>
            <a:r>
              <a:rPr lang="en-GB" sz="1400" b="1" dirty="0" err="1">
                <a:solidFill>
                  <a:srgbClr val="0070C0"/>
                </a:solidFill>
              </a:rPr>
              <a:t>Europ</a:t>
            </a:r>
            <a:r>
              <a:rPr lang="en-GB" sz="1400" b="1" dirty="0">
                <a:solidFill>
                  <a:srgbClr val="0070C0"/>
                </a:solidFill>
              </a:rPr>
              <a:t>. Global Strategy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FF1554-F582-46B1-9976-C2EAADA2B878}"/>
              </a:ext>
            </a:extLst>
          </p:cNvPr>
          <p:cNvSpPr txBox="1"/>
          <p:nvPr/>
        </p:nvSpPr>
        <p:spPr>
          <a:xfrm>
            <a:off x="9541688" y="5765034"/>
            <a:ext cx="2437063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70C0"/>
                </a:solidFill>
              </a:rPr>
              <a:t>2017 PESCO </a:t>
            </a:r>
          </a:p>
          <a:p>
            <a:pPr algn="ctr"/>
            <a:r>
              <a:rPr lang="en-GB" sz="1400" b="1" dirty="0">
                <a:solidFill>
                  <a:srgbClr val="0070C0"/>
                </a:solidFill>
              </a:rPr>
              <a:t>Permanent Structure Cooperation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6424F8-0678-478F-9B15-A6B6BC3B7B59}"/>
              </a:ext>
            </a:extLst>
          </p:cNvPr>
          <p:cNvSpPr txBox="1"/>
          <p:nvPr/>
        </p:nvSpPr>
        <p:spPr>
          <a:xfrm rot="20059341">
            <a:off x="7844085" y="4032053"/>
            <a:ext cx="1715626" cy="3077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</a:rPr>
              <a:t>Lisbon Treaty 2009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6A163A-4CAB-4C06-8E69-E294D194B2D6}"/>
              </a:ext>
            </a:extLst>
          </p:cNvPr>
          <p:cNvSpPr txBox="1"/>
          <p:nvPr/>
        </p:nvSpPr>
        <p:spPr>
          <a:xfrm>
            <a:off x="1189718" y="1750191"/>
            <a:ext cx="807323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70C0"/>
                </a:solidFill>
              </a:rPr>
              <a:t>1949-52</a:t>
            </a:r>
          </a:p>
          <a:p>
            <a:pPr algn="ctr"/>
            <a:r>
              <a:rPr lang="en-GB" sz="1400" b="1" dirty="0">
                <a:solidFill>
                  <a:srgbClr val="0070C0"/>
                </a:solidFill>
              </a:rPr>
              <a:t>NATO</a:t>
            </a:r>
          </a:p>
          <a:p>
            <a:pPr algn="ctr"/>
            <a:r>
              <a:rPr lang="en-GB" sz="1400" b="1" dirty="0">
                <a:solidFill>
                  <a:srgbClr val="0070C0"/>
                </a:solidFill>
              </a:rPr>
              <a:t>(ESDI)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8D1664-AF09-401B-990A-2E1C2CD2E5DD}"/>
              </a:ext>
            </a:extLst>
          </p:cNvPr>
          <p:cNvSpPr txBox="1"/>
          <p:nvPr/>
        </p:nvSpPr>
        <p:spPr>
          <a:xfrm>
            <a:off x="479829" y="262196"/>
            <a:ext cx="1923732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70C0"/>
                </a:solidFill>
              </a:rPr>
              <a:t>1970</a:t>
            </a:r>
          </a:p>
          <a:p>
            <a:pPr algn="ctr"/>
            <a:r>
              <a:rPr lang="en-GB" sz="1400" b="1" dirty="0">
                <a:solidFill>
                  <a:srgbClr val="0070C0"/>
                </a:solidFill>
              </a:rPr>
              <a:t>European Pol. Coop.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E26AC7-083D-4188-AF14-184D07465DD4}"/>
              </a:ext>
            </a:extLst>
          </p:cNvPr>
          <p:cNvSpPr txBox="1"/>
          <p:nvPr/>
        </p:nvSpPr>
        <p:spPr>
          <a:xfrm>
            <a:off x="5059617" y="2921017"/>
            <a:ext cx="2444841" cy="116955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70C0"/>
                </a:solidFill>
              </a:rPr>
              <a:t>ESDP (Brussels)</a:t>
            </a:r>
          </a:p>
          <a:p>
            <a:pPr algn="ctr"/>
            <a:endParaRPr lang="en-GB" sz="1400" b="1" dirty="0"/>
          </a:p>
          <a:p>
            <a:pPr marL="342900" indent="-342900">
              <a:buAutoNum type="arabicPeriod"/>
            </a:pPr>
            <a:r>
              <a:rPr lang="en-GB" sz="1400" dirty="0"/>
              <a:t>Military Crisis</a:t>
            </a:r>
          </a:p>
          <a:p>
            <a:pPr marL="342900" indent="-342900">
              <a:buAutoNum type="arabicPeriod"/>
            </a:pPr>
            <a:r>
              <a:rPr lang="en-GB" sz="1400" dirty="0"/>
              <a:t>Civilian Crisis</a:t>
            </a:r>
          </a:p>
          <a:p>
            <a:pPr marL="342900" indent="-342900">
              <a:buAutoNum type="arabicPeriod"/>
            </a:pPr>
            <a:r>
              <a:rPr lang="en-GB" sz="1400" dirty="0"/>
              <a:t>Conflict Prevention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3D4703-A2C3-4067-8F00-EAF88312D046}"/>
              </a:ext>
            </a:extLst>
          </p:cNvPr>
          <p:cNvSpPr txBox="1"/>
          <p:nvPr/>
        </p:nvSpPr>
        <p:spPr>
          <a:xfrm>
            <a:off x="3671406" y="130147"/>
            <a:ext cx="2255091" cy="3077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</a:rPr>
              <a:t>Maastricht Treaty 1992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AA14481-BC51-4AAE-9AEE-71D0F0E5F2C4}"/>
              </a:ext>
            </a:extLst>
          </p:cNvPr>
          <p:cNvGrpSpPr/>
          <p:nvPr/>
        </p:nvGrpSpPr>
        <p:grpSpPr>
          <a:xfrm>
            <a:off x="6610224" y="49925"/>
            <a:ext cx="1616909" cy="600472"/>
            <a:chOff x="7049729" y="784124"/>
            <a:chExt cx="988142" cy="631721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45F3B42-D8C1-464F-9EC3-0C489B3E8253}"/>
                </a:ext>
              </a:extLst>
            </p:cNvPr>
            <p:cNvSpPr/>
            <p:nvPr/>
          </p:nvSpPr>
          <p:spPr>
            <a:xfrm>
              <a:off x="7049729" y="784124"/>
              <a:ext cx="988142" cy="631721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CECF2FA-A29C-4D02-A78F-7D291D61FFC8}"/>
                </a:ext>
              </a:extLst>
            </p:cNvPr>
            <p:cNvSpPr txBox="1"/>
            <p:nvPr/>
          </p:nvSpPr>
          <p:spPr>
            <a:xfrm>
              <a:off x="7204555" y="1004861"/>
              <a:ext cx="634181" cy="356173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rgbClr val="0070C0"/>
                  </a:solidFill>
                </a:rPr>
                <a:t>EU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66F85D1F-F843-42CB-8C37-D32987791B03}"/>
              </a:ext>
            </a:extLst>
          </p:cNvPr>
          <p:cNvSpPr txBox="1"/>
          <p:nvPr/>
        </p:nvSpPr>
        <p:spPr>
          <a:xfrm>
            <a:off x="233168" y="2894124"/>
            <a:ext cx="1082903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70C0"/>
                </a:solidFill>
              </a:rPr>
              <a:t>1948 </a:t>
            </a:r>
          </a:p>
          <a:p>
            <a:pPr algn="ctr"/>
            <a:r>
              <a:rPr lang="en-GB" sz="1400" b="1" dirty="0">
                <a:solidFill>
                  <a:srgbClr val="0070C0"/>
                </a:solidFill>
              </a:rPr>
              <a:t>BTO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344B90-4452-4E21-9B6C-D1E4A17B186D}"/>
              </a:ext>
            </a:extLst>
          </p:cNvPr>
          <p:cNvSpPr txBox="1"/>
          <p:nvPr/>
        </p:nvSpPr>
        <p:spPr>
          <a:xfrm>
            <a:off x="3197593" y="3091514"/>
            <a:ext cx="1082903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2011 dissolved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25902F4-1AF5-491E-8449-C2911B760B2E}"/>
              </a:ext>
            </a:extLst>
          </p:cNvPr>
          <p:cNvSpPr txBox="1"/>
          <p:nvPr/>
        </p:nvSpPr>
        <p:spPr>
          <a:xfrm>
            <a:off x="1910750" y="5134040"/>
            <a:ext cx="703007" cy="30517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1992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8696530-29CB-47F4-8D7B-AF77C252496D}"/>
              </a:ext>
            </a:extLst>
          </p:cNvPr>
          <p:cNvSpPr txBox="1"/>
          <p:nvPr/>
        </p:nvSpPr>
        <p:spPr>
          <a:xfrm>
            <a:off x="1904921" y="5433706"/>
            <a:ext cx="2476265" cy="116955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solidFill>
                  <a:srgbClr val="0070C0"/>
                </a:solidFill>
              </a:rPr>
              <a:t>Petersberg</a:t>
            </a:r>
            <a:r>
              <a:rPr lang="en-GB" sz="1400" b="1" dirty="0">
                <a:solidFill>
                  <a:srgbClr val="0070C0"/>
                </a:solidFill>
              </a:rPr>
              <a:t> Tasks</a:t>
            </a:r>
          </a:p>
          <a:p>
            <a:pPr algn="ctr"/>
            <a:endParaRPr lang="en-GB" sz="1400" b="1" dirty="0"/>
          </a:p>
          <a:p>
            <a:pPr marL="342900" indent="-342900">
              <a:buAutoNum type="arabicPeriod"/>
            </a:pPr>
            <a:r>
              <a:rPr lang="en-GB" sz="1400" dirty="0"/>
              <a:t>Peace Enforcement</a:t>
            </a:r>
          </a:p>
          <a:p>
            <a:pPr marL="342900" indent="-342900">
              <a:buAutoNum type="arabicPeriod"/>
            </a:pPr>
            <a:r>
              <a:rPr lang="en-GB" sz="1400" dirty="0"/>
              <a:t>Peace Keeping</a:t>
            </a:r>
          </a:p>
          <a:p>
            <a:pPr marL="342900" indent="-342900">
              <a:buAutoNum type="arabicPeriod"/>
            </a:pPr>
            <a:r>
              <a:rPr lang="en-GB" sz="1400" dirty="0"/>
              <a:t>Humanitarian Intervention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FD2996E-23BA-476D-AEA7-8D5C7CD93282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2403561" y="523806"/>
            <a:ext cx="4340158" cy="0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08188DD-C135-45E1-9EB1-8DF6AAA01860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6767606" y="3571705"/>
            <a:ext cx="3643516" cy="1737490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90ED06C-35CC-4242-BF64-1BB887332204}"/>
              </a:ext>
            </a:extLst>
          </p:cNvPr>
          <p:cNvCxnSpPr>
            <a:cxnSpLocks/>
            <a:stCxn id="18" idx="2"/>
            <a:endCxn id="13" idx="0"/>
          </p:cNvCxnSpPr>
          <p:nvPr/>
        </p:nvCxnSpPr>
        <p:spPr>
          <a:xfrm flipH="1">
            <a:off x="6282038" y="2121189"/>
            <a:ext cx="1152765" cy="799828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B86874E4-3095-4AB9-ABDD-C4666FE91895}"/>
              </a:ext>
            </a:extLst>
          </p:cNvPr>
          <p:cNvSpPr txBox="1"/>
          <p:nvPr/>
        </p:nvSpPr>
        <p:spPr>
          <a:xfrm>
            <a:off x="7274308" y="2576514"/>
            <a:ext cx="1683079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</a:rPr>
              <a:t>Nice Treaty 2001/Berlin +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6C412FC-F462-4FF2-8178-7D79CA86125C}"/>
              </a:ext>
            </a:extLst>
          </p:cNvPr>
          <p:cNvCxnSpPr>
            <a:cxnSpLocks/>
            <a:stCxn id="13" idx="3"/>
            <a:endCxn id="6" idx="1"/>
          </p:cNvCxnSpPr>
          <p:nvPr/>
        </p:nvCxnSpPr>
        <p:spPr>
          <a:xfrm flipV="1">
            <a:off x="7504458" y="3202373"/>
            <a:ext cx="2906664" cy="303420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A35EBDB-CD4F-4E07-9721-45AA35647BEF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11133851" y="3571705"/>
            <a:ext cx="1838" cy="663332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628D3B9-C2F5-4BD7-BC89-DF5A5B6CCFC4}"/>
              </a:ext>
            </a:extLst>
          </p:cNvPr>
          <p:cNvCxnSpPr>
            <a:cxnSpLocks/>
          </p:cNvCxnSpPr>
          <p:nvPr/>
        </p:nvCxnSpPr>
        <p:spPr>
          <a:xfrm>
            <a:off x="11133851" y="4998653"/>
            <a:ext cx="0" cy="741429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3D7F620-7085-4AF2-AF47-5079CDA969C6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8227141" y="6025007"/>
            <a:ext cx="1314547" cy="217081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C1915D64-45FE-4FA3-B4C4-12AC93AD85BA}"/>
              </a:ext>
            </a:extLst>
          </p:cNvPr>
          <p:cNvCxnSpPr>
            <a:cxnSpLocks/>
          </p:cNvCxnSpPr>
          <p:nvPr/>
        </p:nvCxnSpPr>
        <p:spPr>
          <a:xfrm>
            <a:off x="2289806" y="4196196"/>
            <a:ext cx="647903" cy="1237510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ADED2BA-E10F-449E-9569-73FE35DFF5A8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1008500" y="3429000"/>
            <a:ext cx="924913" cy="460314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6BF5E87-7323-4820-B303-77C057B85819}"/>
              </a:ext>
            </a:extLst>
          </p:cNvPr>
          <p:cNvCxnSpPr>
            <a:cxnSpLocks/>
          </p:cNvCxnSpPr>
          <p:nvPr/>
        </p:nvCxnSpPr>
        <p:spPr>
          <a:xfrm>
            <a:off x="1997041" y="2154336"/>
            <a:ext cx="3062576" cy="930393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2899279A-753A-4A43-91B8-F1635D8208FC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3323525" y="3505793"/>
            <a:ext cx="1736092" cy="1927913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DBC84E0-22C2-4B17-9521-9138AD244EBE}"/>
              </a:ext>
            </a:extLst>
          </p:cNvPr>
          <p:cNvCxnSpPr>
            <a:cxnSpLocks/>
            <a:endCxn id="25" idx="2"/>
          </p:cNvCxnSpPr>
          <p:nvPr/>
        </p:nvCxnSpPr>
        <p:spPr>
          <a:xfrm flipV="1">
            <a:off x="3027923" y="3553179"/>
            <a:ext cx="711122" cy="320748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93EB1BE3-E7C5-488B-BAED-3998C1161C07}"/>
              </a:ext>
            </a:extLst>
          </p:cNvPr>
          <p:cNvSpPr txBox="1"/>
          <p:nvPr/>
        </p:nvSpPr>
        <p:spPr>
          <a:xfrm rot="18711511">
            <a:off x="3856723" y="4352603"/>
            <a:ext cx="1213213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</a:rPr>
              <a:t>Amsterdam Treaty 1997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6EC3A1EF-D9DD-4D8B-91E6-E851F186965B}"/>
              </a:ext>
            </a:extLst>
          </p:cNvPr>
          <p:cNvCxnSpPr>
            <a:cxnSpLocks/>
          </p:cNvCxnSpPr>
          <p:nvPr/>
        </p:nvCxnSpPr>
        <p:spPr>
          <a:xfrm>
            <a:off x="5804118" y="4106047"/>
            <a:ext cx="604915" cy="1203148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F5ECB545-F368-49A6-A066-850B80BFCD68}"/>
              </a:ext>
            </a:extLst>
          </p:cNvPr>
          <p:cNvGrpSpPr/>
          <p:nvPr/>
        </p:nvGrpSpPr>
        <p:grpSpPr>
          <a:xfrm>
            <a:off x="6642474" y="758658"/>
            <a:ext cx="1672993" cy="1395678"/>
            <a:chOff x="4593978" y="1349345"/>
            <a:chExt cx="1672993" cy="1395678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31D8915-7330-4CA1-BEEC-239DC1EFB74F}"/>
                </a:ext>
              </a:extLst>
            </p:cNvPr>
            <p:cNvGrpSpPr/>
            <p:nvPr/>
          </p:nvGrpSpPr>
          <p:grpSpPr>
            <a:xfrm>
              <a:off x="5173615" y="1349345"/>
              <a:ext cx="425384" cy="1362531"/>
              <a:chOff x="7604488" y="1064713"/>
              <a:chExt cx="462880" cy="954107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EE4F711-EF54-499A-A531-7D5BAD79A74A}"/>
                  </a:ext>
                </a:extLst>
              </p:cNvPr>
              <p:cNvSpPr/>
              <p:nvPr/>
            </p:nvSpPr>
            <p:spPr>
              <a:xfrm>
                <a:off x="7604488" y="1064713"/>
                <a:ext cx="462880" cy="95410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B620DFC-06FF-4ECE-AF12-670DEB6E9A05}"/>
                  </a:ext>
                </a:extLst>
              </p:cNvPr>
              <p:cNvSpPr txBox="1"/>
              <p:nvPr/>
            </p:nvSpPr>
            <p:spPr>
              <a:xfrm rot="5400000">
                <a:off x="7538160" y="1355766"/>
                <a:ext cx="607419" cy="328354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CFSP</a:t>
                </a: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31B278E-F073-4C09-92DF-4511DCAD25EC}"/>
                </a:ext>
              </a:extLst>
            </p:cNvPr>
            <p:cNvSpPr txBox="1"/>
            <p:nvPr/>
          </p:nvSpPr>
          <p:spPr>
            <a:xfrm rot="5400000">
              <a:off x="4430905" y="1798845"/>
              <a:ext cx="836413" cy="307777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Trade 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7FF43C4-8F83-42D4-A916-27BB6B4676E3}"/>
                </a:ext>
              </a:extLst>
            </p:cNvPr>
            <p:cNvSpPr txBox="1"/>
            <p:nvPr/>
          </p:nvSpPr>
          <p:spPr>
            <a:xfrm rot="5400000">
              <a:off x="5324095" y="1802148"/>
              <a:ext cx="1362531" cy="523220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Justice and Int. </a:t>
              </a:r>
              <a:r>
                <a:rPr lang="en-GB" sz="1400" dirty="0" err="1"/>
                <a:t>Aff</a:t>
              </a:r>
              <a:r>
                <a:rPr lang="en-GB" sz="1400" dirty="0"/>
                <a:t>.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8F01DCC-1712-4CA5-BCF1-89C0CECFD470}"/>
                </a:ext>
              </a:extLst>
            </p:cNvPr>
            <p:cNvSpPr/>
            <p:nvPr/>
          </p:nvSpPr>
          <p:spPr>
            <a:xfrm>
              <a:off x="4593978" y="1360515"/>
              <a:ext cx="425384" cy="136253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051FE04-8AEB-456A-B7D0-A178CA83D86F}"/>
                </a:ext>
              </a:extLst>
            </p:cNvPr>
            <p:cNvSpPr/>
            <p:nvPr/>
          </p:nvSpPr>
          <p:spPr>
            <a:xfrm>
              <a:off x="5753253" y="1365801"/>
              <a:ext cx="425384" cy="136253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7125635D-BDEA-406C-8C14-BE50C5C4F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6439" y="284035"/>
            <a:ext cx="1334823" cy="86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178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96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agara</dc:creator>
  <cp:lastModifiedBy>Sliwinski Krzysztof</cp:lastModifiedBy>
  <cp:revision>12</cp:revision>
  <dcterms:created xsi:type="dcterms:W3CDTF">2019-03-15T05:35:23Z</dcterms:created>
  <dcterms:modified xsi:type="dcterms:W3CDTF">2019-03-19T09:28:32Z</dcterms:modified>
</cp:coreProperties>
</file>